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2151-4FB7-440A-84EA-FB08222EE975}" type="datetimeFigureOut">
              <a:rPr lang="fr-FR" smtClean="0"/>
              <a:t>02/01/2018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B599-C6EE-48BA-98B2-6C09C91815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401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2151-4FB7-440A-84EA-FB08222EE975}" type="datetimeFigureOut">
              <a:rPr lang="fr-FR" smtClean="0"/>
              <a:t>02/01/2018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B599-C6EE-48BA-98B2-6C09C91815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0076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2151-4FB7-440A-84EA-FB08222EE975}" type="datetimeFigureOut">
              <a:rPr lang="fr-FR" smtClean="0"/>
              <a:t>02/01/2018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B599-C6EE-48BA-98B2-6C09C91815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16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2151-4FB7-440A-84EA-FB08222EE975}" type="datetimeFigureOut">
              <a:rPr lang="fr-FR" smtClean="0"/>
              <a:t>02/01/2018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B599-C6EE-48BA-98B2-6C09C91815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8805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2151-4FB7-440A-84EA-FB08222EE975}" type="datetimeFigureOut">
              <a:rPr lang="fr-FR" smtClean="0"/>
              <a:t>02/01/2018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B599-C6EE-48BA-98B2-6C09C91815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4668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2151-4FB7-440A-84EA-FB08222EE975}" type="datetimeFigureOut">
              <a:rPr lang="fr-FR" smtClean="0"/>
              <a:t>02/01/2018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B599-C6EE-48BA-98B2-6C09C91815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9517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2151-4FB7-440A-84EA-FB08222EE975}" type="datetimeFigureOut">
              <a:rPr lang="fr-FR" smtClean="0"/>
              <a:t>02/01/2018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B599-C6EE-48BA-98B2-6C09C91815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302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2151-4FB7-440A-84EA-FB08222EE975}" type="datetimeFigureOut">
              <a:rPr lang="fr-FR" smtClean="0"/>
              <a:t>02/01/2018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B599-C6EE-48BA-98B2-6C09C91815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7045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2151-4FB7-440A-84EA-FB08222EE975}" type="datetimeFigureOut">
              <a:rPr lang="fr-FR" smtClean="0"/>
              <a:t>02/01/2018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B599-C6EE-48BA-98B2-6C09C91815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56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2151-4FB7-440A-84EA-FB08222EE975}" type="datetimeFigureOut">
              <a:rPr lang="fr-FR" smtClean="0"/>
              <a:t>02/01/2018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B599-C6EE-48BA-98B2-6C09C91815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6018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2151-4FB7-440A-84EA-FB08222EE975}" type="datetimeFigureOut">
              <a:rPr lang="fr-FR" smtClean="0"/>
              <a:t>02/01/2018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B599-C6EE-48BA-98B2-6C09C91815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2097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92151-4FB7-440A-84EA-FB08222EE975}" type="datetimeFigureOut">
              <a:rPr lang="fr-FR" smtClean="0"/>
              <a:t>02/01/2018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DB599-C6EE-48BA-98B2-6C09C91815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0879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4555946" y="4007795"/>
            <a:ext cx="3657600" cy="2198452"/>
          </a:xfrm>
          <a:prstGeom prst="roundRect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906141" y="4298115"/>
            <a:ext cx="2957209" cy="1585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projets des élèves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du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Conseil de la vie collégienne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</a:t>
            </a:r>
            <a:r>
              <a:rPr lang="fr-F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l’année,</a:t>
            </a:r>
            <a:endParaRPr lang="fr-FR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5281409" y="3300575"/>
            <a:ext cx="1709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Vie quotidienne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9" name="Flèche droite 8"/>
          <p:cNvSpPr/>
          <p:nvPr/>
        </p:nvSpPr>
        <p:spPr>
          <a:xfrm rot="16200000">
            <a:off x="5778814" y="3706677"/>
            <a:ext cx="558172" cy="48463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4115391" y="2275357"/>
            <a:ext cx="1056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Nouvelle</a:t>
            </a:r>
          </a:p>
          <a:p>
            <a:pPr algn="ctr"/>
            <a:r>
              <a:rPr lang="fr-FR" dirty="0" smtClean="0"/>
              <a:t> sonnerie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7440053" y="1352027"/>
            <a:ext cx="20828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Rénovation</a:t>
            </a:r>
          </a:p>
          <a:p>
            <a:pPr algn="ctr"/>
            <a:r>
              <a:rPr lang="fr-FR" dirty="0" smtClean="0"/>
              <a:t> </a:t>
            </a:r>
            <a:r>
              <a:rPr lang="fr-FR" dirty="0"/>
              <a:t>des toilettes élèves </a:t>
            </a:r>
            <a:endParaRPr lang="fr-FR" dirty="0" smtClean="0"/>
          </a:p>
          <a:p>
            <a:pPr algn="ctr"/>
            <a:r>
              <a:rPr lang="fr-FR" dirty="0" smtClean="0"/>
              <a:t>de </a:t>
            </a:r>
            <a:r>
              <a:rPr lang="fr-FR" dirty="0"/>
              <a:t>la cour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231758" y="1575304"/>
            <a:ext cx="20686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matérialisation </a:t>
            </a:r>
            <a:endParaRPr lang="fr-FR" dirty="0" smtClean="0"/>
          </a:p>
          <a:p>
            <a:pPr algn="ctr"/>
            <a:r>
              <a:rPr lang="fr-FR" dirty="0" smtClean="0"/>
              <a:t>d’un </a:t>
            </a:r>
            <a:r>
              <a:rPr lang="fr-FR" dirty="0"/>
              <a:t>terrain de foot </a:t>
            </a:r>
            <a:endParaRPr lang="fr-FR" dirty="0" smtClean="0"/>
          </a:p>
          <a:p>
            <a:pPr algn="ctr"/>
            <a:r>
              <a:rPr lang="fr-FR" dirty="0" smtClean="0"/>
              <a:t>dans </a:t>
            </a:r>
            <a:r>
              <a:rPr lang="fr-FR" dirty="0"/>
              <a:t>la cour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586781" y="984049"/>
            <a:ext cx="17802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mise en place </a:t>
            </a:r>
            <a:endParaRPr lang="fr-FR" dirty="0" smtClean="0"/>
          </a:p>
          <a:p>
            <a:pPr algn="ctr"/>
            <a:r>
              <a:rPr lang="fr-FR" dirty="0" smtClean="0"/>
              <a:t>du </a:t>
            </a:r>
            <a:r>
              <a:rPr lang="fr-FR" dirty="0"/>
              <a:t>local </a:t>
            </a:r>
            <a:r>
              <a:rPr lang="fr-FR" dirty="0" smtClean="0"/>
              <a:t>du</a:t>
            </a:r>
          </a:p>
          <a:p>
            <a:pPr algn="ctr"/>
            <a:r>
              <a:rPr lang="fr-FR" dirty="0" smtClean="0"/>
              <a:t> </a:t>
            </a:r>
            <a:r>
              <a:rPr lang="fr-FR" dirty="0"/>
              <a:t>Foyer des élèves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875518" y="513173"/>
            <a:ext cx="15364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remise en </a:t>
            </a:r>
            <a:r>
              <a:rPr lang="fr-FR" dirty="0" smtClean="0"/>
              <a:t>état</a:t>
            </a:r>
          </a:p>
          <a:p>
            <a:pPr algn="ctr"/>
            <a:r>
              <a:rPr lang="fr-FR" dirty="0" smtClean="0"/>
              <a:t> </a:t>
            </a:r>
            <a:r>
              <a:rPr lang="fr-FR" dirty="0"/>
              <a:t>des </a:t>
            </a:r>
            <a:r>
              <a:rPr lang="fr-FR" dirty="0" smtClean="0"/>
              <a:t>casiers</a:t>
            </a:r>
          </a:p>
          <a:p>
            <a:pPr algn="ctr"/>
            <a:r>
              <a:rPr lang="fr-FR" dirty="0" smtClean="0"/>
              <a:t> </a:t>
            </a:r>
            <a:r>
              <a:rPr lang="fr-FR" dirty="0"/>
              <a:t>des élèves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6184034" y="2149719"/>
            <a:ext cx="1455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Amélioration </a:t>
            </a:r>
          </a:p>
          <a:p>
            <a:pPr algn="ctr"/>
            <a:r>
              <a:rPr lang="fr-FR" dirty="0" smtClean="0"/>
              <a:t>de la cantine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8716645" y="4564109"/>
            <a:ext cx="12073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rgbClr val="0070C0"/>
                </a:solidFill>
              </a:rPr>
              <a:t>Bien </a:t>
            </a:r>
            <a:r>
              <a:rPr lang="fr-FR" b="1" dirty="0" smtClean="0">
                <a:solidFill>
                  <a:srgbClr val="0070C0"/>
                </a:solidFill>
              </a:rPr>
              <a:t>vivre</a:t>
            </a:r>
          </a:p>
          <a:p>
            <a:pPr algn="ctr"/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>
                <a:solidFill>
                  <a:srgbClr val="0070C0"/>
                </a:solidFill>
              </a:rPr>
              <a:t>ensemble</a:t>
            </a:r>
            <a:r>
              <a:rPr lang="fr-FR" dirty="0"/>
              <a:t> 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512686" y="4175739"/>
            <a:ext cx="11437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actions </a:t>
            </a:r>
          </a:p>
          <a:p>
            <a:pPr algn="ctr"/>
            <a:r>
              <a:rPr lang="fr-F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caritatives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10089020" y="5209264"/>
            <a:ext cx="15672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Amélioration </a:t>
            </a:r>
            <a:endParaRPr lang="fr-FR" dirty="0" smtClean="0"/>
          </a:p>
          <a:p>
            <a:pPr algn="ctr"/>
            <a:r>
              <a:rPr lang="fr-FR" dirty="0" smtClean="0"/>
              <a:t>de </a:t>
            </a:r>
            <a:r>
              <a:rPr lang="fr-FR" dirty="0"/>
              <a:t>la propreté </a:t>
            </a:r>
            <a:endParaRPr lang="fr-FR" dirty="0" smtClean="0"/>
          </a:p>
          <a:p>
            <a:pPr algn="ctr"/>
            <a:r>
              <a:rPr lang="fr-FR" dirty="0" smtClean="0"/>
              <a:t>du </a:t>
            </a:r>
            <a:r>
              <a:rPr lang="fr-FR" dirty="0"/>
              <a:t>collège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2714316" y="4683571"/>
            <a:ext cx="11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Animation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175195" y="4314239"/>
            <a:ext cx="1096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 des 3</a:t>
            </a:r>
            <a:r>
              <a:rPr lang="fr-FR" baseline="30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1723582" y="5383624"/>
            <a:ext cx="18357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journées à thème</a:t>
            </a:r>
          </a:p>
          <a:p>
            <a:pPr algn="ctr"/>
            <a:r>
              <a:rPr lang="fr-F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(Mardi gras )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1999985" y="3599725"/>
            <a:ext cx="14286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Organisation </a:t>
            </a:r>
            <a:endParaRPr lang="fr-FR" dirty="0" smtClean="0"/>
          </a:p>
          <a:p>
            <a:pPr algn="ctr"/>
            <a:r>
              <a:rPr lang="fr-FR" dirty="0" smtClean="0"/>
              <a:t>de </a:t>
            </a:r>
            <a:r>
              <a:rPr lang="fr-FR" dirty="0"/>
              <a:t>concours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143667" y="4729737"/>
            <a:ext cx="14286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Organisation </a:t>
            </a:r>
            <a:endParaRPr lang="fr-FR" dirty="0" smtClean="0"/>
          </a:p>
          <a:p>
            <a:pPr algn="ctr"/>
            <a:r>
              <a:rPr lang="fr-FR" dirty="0" smtClean="0"/>
              <a:t>de </a:t>
            </a:r>
            <a:r>
              <a:rPr lang="fr-FR" dirty="0"/>
              <a:t>tournois</a:t>
            </a:r>
          </a:p>
        </p:txBody>
      </p:sp>
      <p:sp>
        <p:nvSpPr>
          <p:cNvPr id="26" name="Flèche droite 25"/>
          <p:cNvSpPr/>
          <p:nvPr/>
        </p:nvSpPr>
        <p:spPr>
          <a:xfrm>
            <a:off x="8026202" y="4644958"/>
            <a:ext cx="55817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lèche droite 26"/>
          <p:cNvSpPr/>
          <p:nvPr/>
        </p:nvSpPr>
        <p:spPr>
          <a:xfrm rot="10800000">
            <a:off x="4256227" y="4644958"/>
            <a:ext cx="558172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704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88</Words>
  <Application>Microsoft Office PowerPoint</Application>
  <PresentationFormat>Grand écran</PresentationFormat>
  <Paragraphs>36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utilisateur</cp:lastModifiedBy>
  <cp:revision>4</cp:revision>
  <dcterms:created xsi:type="dcterms:W3CDTF">2017-02-17T12:17:12Z</dcterms:created>
  <dcterms:modified xsi:type="dcterms:W3CDTF">2018-01-02T16:35:31Z</dcterms:modified>
</cp:coreProperties>
</file>